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72" r:id="rId4"/>
    <p:sldId id="273" r:id="rId5"/>
    <p:sldId id="274"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52" autoAdjust="0"/>
    <p:restoredTop sz="87659" autoAdjust="0"/>
  </p:normalViewPr>
  <p:slideViewPr>
    <p:cSldViewPr>
      <p:cViewPr>
        <p:scale>
          <a:sx n="75" d="100"/>
          <a:sy n="75" d="100"/>
        </p:scale>
        <p:origin x="-1254" y="156"/>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12/12/2019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Sea</a:t>
            </a:r>
            <a:r>
              <a:rPr lang="en-GB" baseline="0" dirty="0" smtClean="0"/>
              <a:t> levels are likely to rise high and cover buildings due to global warming. This is confirmed from United Nations projections by the end of the century. This is if measures to stop global warming are not taken seriously.</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 xmlns:p14="http://schemas.microsoft.com/office/powerpoint/2010/main" val="1404101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Trees should</a:t>
            </a:r>
            <a:r>
              <a:rPr lang="en-GB" baseline="0" dirty="0" smtClean="0"/>
              <a:t> be planted to increase forest cover. Trees release </a:t>
            </a:r>
            <a:r>
              <a:rPr lang="en-GB" baseline="0" smtClean="0"/>
              <a:t>oxygen that keeps </a:t>
            </a:r>
            <a:r>
              <a:rPr lang="en-GB" baseline="0" dirty="0" smtClean="0"/>
              <a:t>the atmosphere cool and refreshed. They also take in carbon dioxide therefore minimizing its percentage in the atmosphere.</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Adjusting temperatures</a:t>
            </a:r>
            <a:r>
              <a:rPr lang="en-GB" baseline="0" dirty="0" smtClean="0"/>
              <a:t> around the house on a cold season contributes to global warming due to the heat emitted. You should therefore stick to dressing warmly during cold days.</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Solar energy is readily</a:t>
            </a:r>
            <a:r>
              <a:rPr lang="en-GB" baseline="0" dirty="0" smtClean="0"/>
              <a:t> available. This is clean energy that does not have green emissions that pollute the environment unlike fossil fuels. It only needs equipment and installation and is quite dependable as long as there is sufficient sun.</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12/12/2019</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 GLOBAL WARMING</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Rising se</a:t>
            </a:r>
            <a:r>
              <a:rPr lang="en-US" sz="4000" b="1" dirty="0" smtClean="0">
                <a:solidFill>
                  <a:srgbClr val="0070C0"/>
                </a:solidFill>
                <a:latin typeface="Times New Roman" panose="02020603050405020304" pitchFamily="18" charset="0"/>
                <a:cs typeface="Times New Roman" panose="02020603050405020304" pitchFamily="18" charset="0"/>
              </a:rPr>
              <a:t>a levels</a:t>
            </a:r>
            <a:endParaRPr lang="en-US" sz="4000" b="1" dirty="0">
              <a:solidFill>
                <a:srgbClr val="0070C0"/>
              </a:solidFill>
              <a:latin typeface="Times New Roman" panose="02020603050405020304" pitchFamily="18" charset="0"/>
              <a:cs typeface="Times New Roman" panose="02020603050405020304" pitchFamily="18" charset="0"/>
            </a:endParaRPr>
          </a:p>
        </p:txBody>
      </p:sp>
      <p:pic>
        <p:nvPicPr>
          <p:cNvPr id="6" name="Content Placeholder 5" descr="7.jpg"/>
          <p:cNvPicPr>
            <a:picLocks noGrp="1" noChangeAspect="1"/>
          </p:cNvPicPr>
          <p:nvPr>
            <p:ph idx="1"/>
          </p:nvPr>
        </p:nvPicPr>
        <p:blipFill>
          <a:blip r:embed="rId3"/>
          <a:stretch>
            <a:fillRect/>
          </a:stretch>
        </p:blipFill>
        <p:spPr>
          <a:xfrm>
            <a:off x="1828800" y="2362200"/>
            <a:ext cx="5943600" cy="3201656"/>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Planting trees</a:t>
            </a:r>
            <a:endParaRPr lang="en-US" dirty="0"/>
          </a:p>
        </p:txBody>
      </p:sp>
      <p:pic>
        <p:nvPicPr>
          <p:cNvPr id="4" name="Content Placeholder 3" descr="3.jpg"/>
          <p:cNvPicPr>
            <a:picLocks noGrp="1" noChangeAspect="1"/>
          </p:cNvPicPr>
          <p:nvPr>
            <p:ph idx="1"/>
          </p:nvPr>
        </p:nvPicPr>
        <p:blipFill>
          <a:blip r:embed="rId3"/>
          <a:stretch>
            <a:fillRect/>
          </a:stretch>
        </p:blipFill>
        <p:spPr>
          <a:xfrm>
            <a:off x="1676400" y="2759600"/>
            <a:ext cx="6344850" cy="35650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latin typeface="Times New Roman" panose="02020603050405020304" pitchFamily="18" charset="0"/>
                <a:cs typeface="Times New Roman" panose="02020603050405020304" pitchFamily="18" charset="0"/>
              </a:rPr>
              <a:t>adjusting temperature at home</a:t>
            </a:r>
            <a:endParaRPr lang="en-US" dirty="0"/>
          </a:p>
        </p:txBody>
      </p:sp>
      <p:pic>
        <p:nvPicPr>
          <p:cNvPr id="4" name="Content Placeholder 3" descr="4.jpg"/>
          <p:cNvPicPr>
            <a:picLocks noGrp="1" noChangeAspect="1"/>
          </p:cNvPicPr>
          <p:nvPr>
            <p:ph idx="1"/>
          </p:nvPr>
        </p:nvPicPr>
        <p:blipFill>
          <a:blip r:embed="rId3"/>
          <a:stretch>
            <a:fillRect/>
          </a:stretch>
        </p:blipFill>
        <p:spPr>
          <a:xfrm>
            <a:off x="1828800" y="2930552"/>
            <a:ext cx="5486400" cy="2920139"/>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solar energy</a:t>
            </a:r>
            <a:endParaRPr lang="en-US" dirty="0"/>
          </a:p>
        </p:txBody>
      </p:sp>
      <p:pic>
        <p:nvPicPr>
          <p:cNvPr id="4" name="Content Placeholder 3" descr="5.jpg"/>
          <p:cNvPicPr>
            <a:picLocks noGrp="1" noChangeAspect="1"/>
          </p:cNvPicPr>
          <p:nvPr>
            <p:ph idx="1"/>
          </p:nvPr>
        </p:nvPicPr>
        <p:blipFill>
          <a:blip r:embed="rId3"/>
          <a:stretch>
            <a:fillRect/>
          </a:stretch>
        </p:blipFill>
        <p:spPr>
          <a:xfrm>
            <a:off x="1066800" y="2286000"/>
            <a:ext cx="6781800" cy="3797808"/>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798</TotalTime>
  <Words>171</Words>
  <Application>Microsoft Office PowerPoint</Application>
  <PresentationFormat>On-screen Show (4:3)</PresentationFormat>
  <Paragraphs>18</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Integral</vt:lpstr>
      <vt:lpstr> GLOBAL WARMING  </vt:lpstr>
      <vt:lpstr>Rising sea levels</vt:lpstr>
      <vt:lpstr>Planting trees</vt:lpstr>
      <vt:lpstr>adjusting temperature at home</vt:lpstr>
      <vt:lpstr>solar energy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CATE</cp:lastModifiedBy>
  <cp:revision>124</cp:revision>
  <dcterms:created xsi:type="dcterms:W3CDTF">2017-11-03T16:42:34Z</dcterms:created>
  <dcterms:modified xsi:type="dcterms:W3CDTF">2019-12-12T17:12:09Z</dcterms:modified>
</cp:coreProperties>
</file>